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63EB2-8F83-40A1-8D65-21621973B049}" v="98" dt="2025-12-12T07:29:20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esh Ranganathan" userId="3c0d134ceaf9f97e" providerId="LiveId" clId="{9E19A012-33AD-4268-B781-49B1CFC65AB3}"/>
    <pc:docChg chg="undo redo custSel addSld delSld modSld sldOrd">
      <pc:chgData name="Ramesh Ranganathan" userId="3c0d134ceaf9f97e" providerId="LiveId" clId="{9E19A012-33AD-4268-B781-49B1CFC65AB3}" dt="2025-12-12T07:49:01.900" v="3455" actId="1035"/>
      <pc:docMkLst>
        <pc:docMk/>
      </pc:docMkLst>
      <pc:sldChg chg="modSp mod">
        <pc:chgData name="Ramesh Ranganathan" userId="3c0d134ceaf9f97e" providerId="LiveId" clId="{9E19A012-33AD-4268-B781-49B1CFC65AB3}" dt="2025-12-12T07:29:20.742" v="3130"/>
        <pc:sldMkLst>
          <pc:docMk/>
          <pc:sldMk cId="918210427" sldId="256"/>
        </pc:sldMkLst>
        <pc:spChg chg="mod">
          <ac:chgData name="Ramesh Ranganathan" userId="3c0d134ceaf9f97e" providerId="LiveId" clId="{9E19A012-33AD-4268-B781-49B1CFC65AB3}" dt="2025-12-12T07:29:20.742" v="3130"/>
          <ac:spMkLst>
            <pc:docMk/>
            <pc:sldMk cId="918210427" sldId="256"/>
            <ac:spMk id="2" creationId="{BEF93112-099B-A2B5-2F91-B59BA06447C1}"/>
          </ac:spMkLst>
        </pc:spChg>
        <pc:spChg chg="mod">
          <ac:chgData name="Ramesh Ranganathan" userId="3c0d134ceaf9f97e" providerId="LiveId" clId="{9E19A012-33AD-4268-B781-49B1CFC65AB3}" dt="2025-12-12T07:29:20.742" v="3130"/>
          <ac:spMkLst>
            <pc:docMk/>
            <pc:sldMk cId="918210427" sldId="256"/>
            <ac:spMk id="3" creationId="{1122C5AD-4FE1-ADFC-C536-B84D4A3E9DB0}"/>
          </ac:spMkLst>
        </pc:spChg>
      </pc:sldChg>
      <pc:sldChg chg="addSp modSp new mod">
        <pc:chgData name="Ramesh Ranganathan" userId="3c0d134ceaf9f97e" providerId="LiveId" clId="{9E19A012-33AD-4268-B781-49B1CFC65AB3}" dt="2025-12-12T07:31:05.740" v="3135" actId="20577"/>
        <pc:sldMkLst>
          <pc:docMk/>
          <pc:sldMk cId="2052306720" sldId="257"/>
        </pc:sldMkLst>
        <pc:spChg chg="add mod">
          <ac:chgData name="Ramesh Ranganathan" userId="3c0d134ceaf9f97e" providerId="LiveId" clId="{9E19A012-33AD-4268-B781-49B1CFC65AB3}" dt="2025-12-12T06:44:12.084" v="469" actId="20577"/>
          <ac:spMkLst>
            <pc:docMk/>
            <pc:sldMk cId="2052306720" sldId="257"/>
            <ac:spMk id="2" creationId="{C82C8DF1-B474-D460-2AEE-32B5CDA5C120}"/>
          </ac:spMkLst>
        </pc:spChg>
        <pc:spChg chg="add mod">
          <ac:chgData name="Ramesh Ranganathan" userId="3c0d134ceaf9f97e" providerId="LiveId" clId="{9E19A012-33AD-4268-B781-49B1CFC65AB3}" dt="2025-12-12T07:31:05.740" v="3135" actId="20577"/>
          <ac:spMkLst>
            <pc:docMk/>
            <pc:sldMk cId="2052306720" sldId="257"/>
            <ac:spMk id="3" creationId="{C77FE370-4231-21AE-99C7-B305F35E0A18}"/>
          </ac:spMkLst>
        </pc:spChg>
      </pc:sldChg>
      <pc:sldChg chg="addSp modSp add mod">
        <pc:chgData name="Ramesh Ranganathan" userId="3c0d134ceaf9f97e" providerId="LiveId" clId="{9E19A012-33AD-4268-B781-49B1CFC65AB3}" dt="2025-12-12T07:33:42.195" v="3189" actId="1036"/>
        <pc:sldMkLst>
          <pc:docMk/>
          <pc:sldMk cId="782183327" sldId="258"/>
        </pc:sldMkLst>
        <pc:spChg chg="mod">
          <ac:chgData name="Ramesh Ranganathan" userId="3c0d134ceaf9f97e" providerId="LiveId" clId="{9E19A012-33AD-4268-B781-49B1CFC65AB3}" dt="2025-12-12T07:33:35.969" v="3174" actId="20577"/>
          <ac:spMkLst>
            <pc:docMk/>
            <pc:sldMk cId="782183327" sldId="258"/>
            <ac:spMk id="2" creationId="{3C246504-6885-2D48-28E3-F5AF42AA3F03}"/>
          </ac:spMkLst>
        </pc:spChg>
        <pc:picChg chg="add mod">
          <ac:chgData name="Ramesh Ranganathan" userId="3c0d134ceaf9f97e" providerId="LiveId" clId="{9E19A012-33AD-4268-B781-49B1CFC65AB3}" dt="2025-12-12T07:33:42.195" v="3189" actId="1036"/>
          <ac:picMkLst>
            <pc:docMk/>
            <pc:sldMk cId="782183327" sldId="258"/>
            <ac:picMk id="3" creationId="{15E472D0-85F5-AED8-F8D6-15050C8D8944}"/>
          </ac:picMkLst>
        </pc:picChg>
        <pc:picChg chg="add mod">
          <ac:chgData name="Ramesh Ranganathan" userId="3c0d134ceaf9f97e" providerId="LiveId" clId="{9E19A012-33AD-4268-B781-49B1CFC65AB3}" dt="2025-12-12T07:33:42.195" v="3189" actId="1036"/>
          <ac:picMkLst>
            <pc:docMk/>
            <pc:sldMk cId="782183327" sldId="258"/>
            <ac:picMk id="4" creationId="{4C4D4035-AC1E-BB1C-1EFB-7E1799686FD7}"/>
          </ac:picMkLst>
        </pc:picChg>
        <pc:picChg chg="add mod">
          <ac:chgData name="Ramesh Ranganathan" userId="3c0d134ceaf9f97e" providerId="LiveId" clId="{9E19A012-33AD-4268-B781-49B1CFC65AB3}" dt="2025-12-12T07:33:42.195" v="3189" actId="1036"/>
          <ac:picMkLst>
            <pc:docMk/>
            <pc:sldMk cId="782183327" sldId="258"/>
            <ac:picMk id="5" creationId="{8BEA6389-871D-12D8-B627-39694FB7B5F6}"/>
          </ac:picMkLst>
        </pc:picChg>
      </pc:sldChg>
      <pc:sldChg chg="add del">
        <pc:chgData name="Ramesh Ranganathan" userId="3c0d134ceaf9f97e" providerId="LiveId" clId="{9E19A012-33AD-4268-B781-49B1CFC65AB3}" dt="2025-12-12T06:43:48.646" v="458" actId="47"/>
        <pc:sldMkLst>
          <pc:docMk/>
          <pc:sldMk cId="1880158155" sldId="258"/>
        </pc:sldMkLst>
      </pc:sldChg>
      <pc:sldChg chg="modSp add del mod">
        <pc:chgData name="Ramesh Ranganathan" userId="3c0d134ceaf9f97e" providerId="LiveId" clId="{9E19A012-33AD-4268-B781-49B1CFC65AB3}" dt="2025-12-12T06:57:33.429" v="1336" actId="47"/>
        <pc:sldMkLst>
          <pc:docMk/>
          <pc:sldMk cId="599957908" sldId="259"/>
        </pc:sldMkLst>
        <pc:spChg chg="mod">
          <ac:chgData name="Ramesh Ranganathan" userId="3c0d134ceaf9f97e" providerId="LiveId" clId="{9E19A012-33AD-4268-B781-49B1CFC65AB3}" dt="2025-12-12T06:57:21.765" v="1335" actId="6549"/>
          <ac:spMkLst>
            <pc:docMk/>
            <pc:sldMk cId="599957908" sldId="259"/>
            <ac:spMk id="2" creationId="{32BFC7E7-B599-DA0A-0B99-AF83218C34F3}"/>
          </ac:spMkLst>
        </pc:spChg>
      </pc:sldChg>
      <pc:sldChg chg="add del">
        <pc:chgData name="Ramesh Ranganathan" userId="3c0d134ceaf9f97e" providerId="LiveId" clId="{9E19A012-33AD-4268-B781-49B1CFC65AB3}" dt="2025-12-12T06:43:49.158" v="459" actId="47"/>
        <pc:sldMkLst>
          <pc:docMk/>
          <pc:sldMk cId="2317553119" sldId="259"/>
        </pc:sldMkLst>
      </pc:sldChg>
      <pc:sldChg chg="add del">
        <pc:chgData name="Ramesh Ranganathan" userId="3c0d134ceaf9f97e" providerId="LiveId" clId="{9E19A012-33AD-4268-B781-49B1CFC65AB3}" dt="2025-12-12T07:16:48.500" v="2153" actId="47"/>
        <pc:sldMkLst>
          <pc:docMk/>
          <pc:sldMk cId="4164291547" sldId="260"/>
        </pc:sldMkLst>
      </pc:sldChg>
      <pc:sldChg chg="add del">
        <pc:chgData name="Ramesh Ranganathan" userId="3c0d134ceaf9f97e" providerId="LiveId" clId="{9E19A012-33AD-4268-B781-49B1CFC65AB3}" dt="2025-12-12T07:16:49.925" v="2154" actId="47"/>
        <pc:sldMkLst>
          <pc:docMk/>
          <pc:sldMk cId="2875292706" sldId="261"/>
        </pc:sldMkLst>
      </pc:sldChg>
      <pc:sldChg chg="addSp delSp modSp add mod">
        <pc:chgData name="Ramesh Ranganathan" userId="3c0d134ceaf9f97e" providerId="LiveId" clId="{9E19A012-33AD-4268-B781-49B1CFC65AB3}" dt="2025-12-12T07:35:00.693" v="3264" actId="20577"/>
        <pc:sldMkLst>
          <pc:docMk/>
          <pc:sldMk cId="582300188" sldId="262"/>
        </pc:sldMkLst>
        <pc:spChg chg="mod">
          <ac:chgData name="Ramesh Ranganathan" userId="3c0d134ceaf9f97e" providerId="LiveId" clId="{9E19A012-33AD-4268-B781-49B1CFC65AB3}" dt="2025-12-12T07:35:00.693" v="3264" actId="20577"/>
          <ac:spMkLst>
            <pc:docMk/>
            <pc:sldMk cId="582300188" sldId="262"/>
            <ac:spMk id="2" creationId="{00D594B0-2F9E-10B5-742E-C39B6D216216}"/>
          </ac:spMkLst>
        </pc:spChg>
        <pc:spChg chg="add mod">
          <ac:chgData name="Ramesh Ranganathan" userId="3c0d134ceaf9f97e" providerId="LiveId" clId="{9E19A012-33AD-4268-B781-49B1CFC65AB3}" dt="2025-12-12T07:34:36.658" v="3231" actId="122"/>
          <ac:spMkLst>
            <pc:docMk/>
            <pc:sldMk cId="582300188" sldId="262"/>
            <ac:spMk id="8" creationId="{FE202238-D877-E1FA-0929-23A83622D36C}"/>
          </ac:spMkLst>
        </pc:spChg>
        <pc:picChg chg="del">
          <ac:chgData name="Ramesh Ranganathan" userId="3c0d134ceaf9f97e" providerId="LiveId" clId="{9E19A012-33AD-4268-B781-49B1CFC65AB3}" dt="2025-12-12T06:50:49.354" v="904" actId="478"/>
          <ac:picMkLst>
            <pc:docMk/>
            <pc:sldMk cId="582300188" sldId="262"/>
            <ac:picMk id="3" creationId="{F504B74C-27F9-DDA1-C237-F1CA80356799}"/>
          </ac:picMkLst>
        </pc:picChg>
        <pc:picChg chg="del">
          <ac:chgData name="Ramesh Ranganathan" userId="3c0d134ceaf9f97e" providerId="LiveId" clId="{9E19A012-33AD-4268-B781-49B1CFC65AB3}" dt="2025-12-12T06:50:50.577" v="905" actId="478"/>
          <ac:picMkLst>
            <pc:docMk/>
            <pc:sldMk cId="582300188" sldId="262"/>
            <ac:picMk id="4" creationId="{54807246-65FB-4B50-1146-5C11073AE5AB}"/>
          </ac:picMkLst>
        </pc:picChg>
        <pc:picChg chg="del">
          <ac:chgData name="Ramesh Ranganathan" userId="3c0d134ceaf9f97e" providerId="LiveId" clId="{9E19A012-33AD-4268-B781-49B1CFC65AB3}" dt="2025-12-12T06:50:51.743" v="906" actId="478"/>
          <ac:picMkLst>
            <pc:docMk/>
            <pc:sldMk cId="582300188" sldId="262"/>
            <ac:picMk id="5" creationId="{3EB305D0-16AE-683B-D68F-7E16A59F118A}"/>
          </ac:picMkLst>
        </pc:picChg>
        <pc:picChg chg="add mod">
          <ac:chgData name="Ramesh Ranganathan" userId="3c0d134ceaf9f97e" providerId="LiveId" clId="{9E19A012-33AD-4268-B781-49B1CFC65AB3}" dt="2025-12-12T06:51:51.497" v="1020" actId="1076"/>
          <ac:picMkLst>
            <pc:docMk/>
            <pc:sldMk cId="582300188" sldId="262"/>
            <ac:picMk id="6" creationId="{8978F65C-40A4-210D-F78A-92FA43EC2C08}"/>
          </ac:picMkLst>
        </pc:picChg>
        <pc:picChg chg="add mod">
          <ac:chgData name="Ramesh Ranganathan" userId="3c0d134ceaf9f97e" providerId="LiveId" clId="{9E19A012-33AD-4268-B781-49B1CFC65AB3}" dt="2025-12-12T06:52:07.045" v="1024" actId="14100"/>
          <ac:picMkLst>
            <pc:docMk/>
            <pc:sldMk cId="582300188" sldId="262"/>
            <ac:picMk id="7" creationId="{883D2519-0935-3346-1D78-783BA745AB52}"/>
          </ac:picMkLst>
        </pc:picChg>
        <pc:picChg chg="add mod">
          <ac:chgData name="Ramesh Ranganathan" userId="3c0d134ceaf9f97e" providerId="LiveId" clId="{9E19A012-33AD-4268-B781-49B1CFC65AB3}" dt="2025-12-12T07:34:27.969" v="3228" actId="1038"/>
          <ac:picMkLst>
            <pc:docMk/>
            <pc:sldMk cId="582300188" sldId="262"/>
            <ac:picMk id="9" creationId="{8E2F7547-7D74-7B01-C5FE-5BB923FD6DE0}"/>
          </ac:picMkLst>
        </pc:picChg>
      </pc:sldChg>
      <pc:sldChg chg="addSp delSp modSp add mod">
        <pc:chgData name="Ramesh Ranganathan" userId="3c0d134ceaf9f97e" providerId="LiveId" clId="{9E19A012-33AD-4268-B781-49B1CFC65AB3}" dt="2025-12-12T07:36:31.788" v="3314" actId="14100"/>
        <pc:sldMkLst>
          <pc:docMk/>
          <pc:sldMk cId="4271287455" sldId="263"/>
        </pc:sldMkLst>
        <pc:spChg chg="mod">
          <ac:chgData name="Ramesh Ranganathan" userId="3c0d134ceaf9f97e" providerId="LiveId" clId="{9E19A012-33AD-4268-B781-49B1CFC65AB3}" dt="2025-12-12T07:02:33.824" v="1605" actId="20577"/>
          <ac:spMkLst>
            <pc:docMk/>
            <pc:sldMk cId="4271287455" sldId="263"/>
            <ac:spMk id="2" creationId="{3543F7C6-C204-954D-AAB9-445D1243D392}"/>
          </ac:spMkLst>
        </pc:spChg>
        <pc:spChg chg="mod">
          <ac:chgData name="Ramesh Ranganathan" userId="3c0d134ceaf9f97e" providerId="LiveId" clId="{9E19A012-33AD-4268-B781-49B1CFC65AB3}" dt="2025-12-12T07:36:31.788" v="3314" actId="14100"/>
          <ac:spMkLst>
            <pc:docMk/>
            <pc:sldMk cId="4271287455" sldId="263"/>
            <ac:spMk id="8" creationId="{05449B80-C11F-4E34-77A1-3E79C76C821A}"/>
          </ac:spMkLst>
        </pc:spChg>
        <pc:spChg chg="add mod">
          <ac:chgData name="Ramesh Ranganathan" userId="3c0d134ceaf9f97e" providerId="LiveId" clId="{9E19A012-33AD-4268-B781-49B1CFC65AB3}" dt="2025-12-12T07:36:23.143" v="3313" actId="1038"/>
          <ac:spMkLst>
            <pc:docMk/>
            <pc:sldMk cId="4271287455" sldId="263"/>
            <ac:spMk id="11" creationId="{07A78F3F-3AB6-14E1-842B-2887524FF943}"/>
          </ac:spMkLst>
        </pc:spChg>
        <pc:picChg chg="add mod">
          <ac:chgData name="Ramesh Ranganathan" userId="3c0d134ceaf9f97e" providerId="LiveId" clId="{9E19A012-33AD-4268-B781-49B1CFC65AB3}" dt="2025-12-12T06:54:13.723" v="1269" actId="1038"/>
          <ac:picMkLst>
            <pc:docMk/>
            <pc:sldMk cId="4271287455" sldId="263"/>
            <ac:picMk id="3" creationId="{15C9C8B3-2D02-F23C-03BC-2368E7A32512}"/>
          </ac:picMkLst>
        </pc:picChg>
        <pc:picChg chg="add mod">
          <ac:chgData name="Ramesh Ranganathan" userId="3c0d134ceaf9f97e" providerId="LiveId" clId="{9E19A012-33AD-4268-B781-49B1CFC65AB3}" dt="2025-12-12T06:54:28.881" v="1273" actId="14100"/>
          <ac:picMkLst>
            <pc:docMk/>
            <pc:sldMk cId="4271287455" sldId="263"/>
            <ac:picMk id="4" creationId="{3CE3EFFC-0CCE-3978-9CF8-AC8E288CF622}"/>
          </ac:picMkLst>
        </pc:picChg>
        <pc:picChg chg="add mod">
          <ac:chgData name="Ramesh Ranganathan" userId="3c0d134ceaf9f97e" providerId="LiveId" clId="{9E19A012-33AD-4268-B781-49B1CFC65AB3}" dt="2025-12-12T07:36:18.599" v="3290" actId="1036"/>
          <ac:picMkLst>
            <pc:docMk/>
            <pc:sldMk cId="4271287455" sldId="263"/>
            <ac:picMk id="5" creationId="{76F34438-59BC-FD1C-1E9D-705761348867}"/>
          </ac:picMkLst>
        </pc:picChg>
        <pc:picChg chg="del">
          <ac:chgData name="Ramesh Ranganathan" userId="3c0d134ceaf9f97e" providerId="LiveId" clId="{9E19A012-33AD-4268-B781-49B1CFC65AB3}" dt="2025-12-12T06:53:27.718" v="1099" actId="478"/>
          <ac:picMkLst>
            <pc:docMk/>
            <pc:sldMk cId="4271287455" sldId="263"/>
            <ac:picMk id="6" creationId="{9A004973-F798-B191-DDF1-695A8DDD04E5}"/>
          </ac:picMkLst>
        </pc:picChg>
        <pc:picChg chg="del">
          <ac:chgData name="Ramesh Ranganathan" userId="3c0d134ceaf9f97e" providerId="LiveId" clId="{9E19A012-33AD-4268-B781-49B1CFC65AB3}" dt="2025-12-12T06:53:28.741" v="1100" actId="478"/>
          <ac:picMkLst>
            <pc:docMk/>
            <pc:sldMk cId="4271287455" sldId="263"/>
            <ac:picMk id="7" creationId="{EA50B13B-62BB-738C-4B76-A4987690D700}"/>
          </ac:picMkLst>
        </pc:picChg>
        <pc:picChg chg="del">
          <ac:chgData name="Ramesh Ranganathan" userId="3c0d134ceaf9f97e" providerId="LiveId" clId="{9E19A012-33AD-4268-B781-49B1CFC65AB3}" dt="2025-12-12T06:53:26.554" v="1098" actId="478"/>
          <ac:picMkLst>
            <pc:docMk/>
            <pc:sldMk cId="4271287455" sldId="263"/>
            <ac:picMk id="9" creationId="{4E2B8885-7315-FE43-9CC5-4C5AC736C840}"/>
          </ac:picMkLst>
        </pc:picChg>
        <pc:picChg chg="add mod">
          <ac:chgData name="Ramesh Ranganathan" userId="3c0d134ceaf9f97e" providerId="LiveId" clId="{9E19A012-33AD-4268-B781-49B1CFC65AB3}" dt="2025-12-12T06:56:47.335" v="1331" actId="1076"/>
          <ac:picMkLst>
            <pc:docMk/>
            <pc:sldMk cId="4271287455" sldId="263"/>
            <ac:picMk id="10" creationId="{203C35E4-04B2-B2C3-F496-1341456F4159}"/>
          </ac:picMkLst>
        </pc:picChg>
      </pc:sldChg>
      <pc:sldChg chg="addSp delSp modSp add mod">
        <pc:chgData name="Ramesh Ranganathan" userId="3c0d134ceaf9f97e" providerId="LiveId" clId="{9E19A012-33AD-4268-B781-49B1CFC65AB3}" dt="2025-12-12T07:37:40.865" v="3354" actId="1076"/>
        <pc:sldMkLst>
          <pc:docMk/>
          <pc:sldMk cId="318113391" sldId="264"/>
        </pc:sldMkLst>
        <pc:spChg chg="mod">
          <ac:chgData name="Ramesh Ranganathan" userId="3c0d134ceaf9f97e" providerId="LiveId" clId="{9E19A012-33AD-4268-B781-49B1CFC65AB3}" dt="2025-12-12T07:37:11.263" v="3348" actId="1037"/>
          <ac:spMkLst>
            <pc:docMk/>
            <pc:sldMk cId="318113391" sldId="264"/>
            <ac:spMk id="2" creationId="{65A604D0-0667-DB95-1F81-ED8578960BE0}"/>
          </ac:spMkLst>
        </pc:spChg>
        <pc:spChg chg="mod">
          <ac:chgData name="Ramesh Ranganathan" userId="3c0d134ceaf9f97e" providerId="LiveId" clId="{9E19A012-33AD-4268-B781-49B1CFC65AB3}" dt="2025-12-12T07:01:20.147" v="1580" actId="1036"/>
          <ac:spMkLst>
            <pc:docMk/>
            <pc:sldMk cId="318113391" sldId="264"/>
            <ac:spMk id="8" creationId="{2A4229C9-6897-F3A2-F286-B2BCD3FB46F5}"/>
          </ac:spMkLst>
        </pc:spChg>
        <pc:spChg chg="mod">
          <ac:chgData name="Ramesh Ranganathan" userId="3c0d134ceaf9f97e" providerId="LiveId" clId="{9E19A012-33AD-4268-B781-49B1CFC65AB3}" dt="2025-12-12T07:37:23.119" v="3350" actId="14100"/>
          <ac:spMkLst>
            <pc:docMk/>
            <pc:sldMk cId="318113391" sldId="264"/>
            <ac:spMk id="11" creationId="{2138E421-DB9D-8CC0-88B3-D6ABCA1813AC}"/>
          </ac:spMkLst>
        </pc:spChg>
        <pc:picChg chg="del">
          <ac:chgData name="Ramesh Ranganathan" userId="3c0d134ceaf9f97e" providerId="LiveId" clId="{9E19A012-33AD-4268-B781-49B1CFC65AB3}" dt="2025-12-12T06:58:24.807" v="1378" actId="478"/>
          <ac:picMkLst>
            <pc:docMk/>
            <pc:sldMk cId="318113391" sldId="264"/>
            <ac:picMk id="3" creationId="{DEF7AADE-84AC-6AD0-F71D-495A3BD39DFE}"/>
          </ac:picMkLst>
        </pc:picChg>
        <pc:picChg chg="del">
          <ac:chgData name="Ramesh Ranganathan" userId="3c0d134ceaf9f97e" providerId="LiveId" clId="{9E19A012-33AD-4268-B781-49B1CFC65AB3}" dt="2025-12-12T06:58:25.934" v="1379" actId="478"/>
          <ac:picMkLst>
            <pc:docMk/>
            <pc:sldMk cId="318113391" sldId="264"/>
            <ac:picMk id="4" creationId="{0BD70BBE-1823-F4BA-3BE7-BC627EC7A5C1}"/>
          </ac:picMkLst>
        </pc:picChg>
        <pc:picChg chg="del">
          <ac:chgData name="Ramesh Ranganathan" userId="3c0d134ceaf9f97e" providerId="LiveId" clId="{9E19A012-33AD-4268-B781-49B1CFC65AB3}" dt="2025-12-12T06:58:27.249" v="1380" actId="478"/>
          <ac:picMkLst>
            <pc:docMk/>
            <pc:sldMk cId="318113391" sldId="264"/>
            <ac:picMk id="5" creationId="{2CB6E259-D969-608F-A3CB-072040134173}"/>
          </ac:picMkLst>
        </pc:picChg>
        <pc:picChg chg="add mod">
          <ac:chgData name="Ramesh Ranganathan" userId="3c0d134ceaf9f97e" providerId="LiveId" clId="{9E19A012-33AD-4268-B781-49B1CFC65AB3}" dt="2025-12-12T07:37:06.872" v="3338" actId="1076"/>
          <ac:picMkLst>
            <pc:docMk/>
            <pc:sldMk cId="318113391" sldId="264"/>
            <ac:picMk id="6" creationId="{9B063420-983E-219B-9CE0-6B61FFF7AF64}"/>
          </ac:picMkLst>
        </pc:picChg>
        <pc:picChg chg="add mod">
          <ac:chgData name="Ramesh Ranganathan" userId="3c0d134ceaf9f97e" providerId="LiveId" clId="{9E19A012-33AD-4268-B781-49B1CFC65AB3}" dt="2025-12-12T07:01:20.147" v="1580" actId="1036"/>
          <ac:picMkLst>
            <pc:docMk/>
            <pc:sldMk cId="318113391" sldId="264"/>
            <ac:picMk id="7" creationId="{8B3E0141-B831-5CBB-0C22-8391B22AA62B}"/>
          </ac:picMkLst>
        </pc:picChg>
        <pc:picChg chg="add mod">
          <ac:chgData name="Ramesh Ranganathan" userId="3c0d134ceaf9f97e" providerId="LiveId" clId="{9E19A012-33AD-4268-B781-49B1CFC65AB3}" dt="2025-12-12T07:37:40.865" v="3354" actId="1076"/>
          <ac:picMkLst>
            <pc:docMk/>
            <pc:sldMk cId="318113391" sldId="264"/>
            <ac:picMk id="9" creationId="{2800A80D-F9B9-D8CA-BAB0-E9F0C0608F89}"/>
          </ac:picMkLst>
        </pc:picChg>
        <pc:picChg chg="del">
          <ac:chgData name="Ramesh Ranganathan" userId="3c0d134ceaf9f97e" providerId="LiveId" clId="{9E19A012-33AD-4268-B781-49B1CFC65AB3}" dt="2025-12-12T06:58:28.364" v="1381" actId="478"/>
          <ac:picMkLst>
            <pc:docMk/>
            <pc:sldMk cId="318113391" sldId="264"/>
            <ac:picMk id="10" creationId="{16795108-399C-37C4-4CE7-D84C73210412}"/>
          </ac:picMkLst>
        </pc:picChg>
        <pc:picChg chg="add mod modCrop">
          <ac:chgData name="Ramesh Ranganathan" userId="3c0d134ceaf9f97e" providerId="LiveId" clId="{9E19A012-33AD-4268-B781-49B1CFC65AB3}" dt="2025-12-12T07:37:26.693" v="3351" actId="1076"/>
          <ac:picMkLst>
            <pc:docMk/>
            <pc:sldMk cId="318113391" sldId="264"/>
            <ac:picMk id="12" creationId="{8C8CB7C0-55B9-EFA3-D3F5-E8E9CC3C896C}"/>
          </ac:picMkLst>
        </pc:picChg>
      </pc:sldChg>
      <pc:sldChg chg="modSp add del mod">
        <pc:chgData name="Ramesh Ranganathan" userId="3c0d134ceaf9f97e" providerId="LiveId" clId="{9E19A012-33AD-4268-B781-49B1CFC65AB3}" dt="2025-12-12T07:03:30.586" v="1607" actId="47"/>
        <pc:sldMkLst>
          <pc:docMk/>
          <pc:sldMk cId="798049492" sldId="265"/>
        </pc:sldMkLst>
        <pc:spChg chg="mod">
          <ac:chgData name="Ramesh Ranganathan" userId="3c0d134ceaf9f97e" providerId="LiveId" clId="{9E19A012-33AD-4268-B781-49B1CFC65AB3}" dt="2025-12-12T07:02:06.623" v="1593" actId="20577"/>
          <ac:spMkLst>
            <pc:docMk/>
            <pc:sldMk cId="798049492" sldId="265"/>
            <ac:spMk id="2" creationId="{621DB9B7-8A5A-EF4D-54CA-07E29F9FEA19}"/>
          </ac:spMkLst>
        </pc:spChg>
      </pc:sldChg>
      <pc:sldChg chg="addSp delSp modSp add mod">
        <pc:chgData name="Ramesh Ranganathan" userId="3c0d134ceaf9f97e" providerId="LiveId" clId="{9E19A012-33AD-4268-B781-49B1CFC65AB3}" dt="2025-12-12T07:38:53.072" v="3384" actId="1037"/>
        <pc:sldMkLst>
          <pc:docMk/>
          <pc:sldMk cId="908243672" sldId="265"/>
        </pc:sldMkLst>
        <pc:spChg chg="mod">
          <ac:chgData name="Ramesh Ranganathan" userId="3c0d134ceaf9f97e" providerId="LiveId" clId="{9E19A012-33AD-4268-B781-49B1CFC65AB3}" dt="2025-12-12T07:05:18.849" v="1672" actId="20577"/>
          <ac:spMkLst>
            <pc:docMk/>
            <pc:sldMk cId="908243672" sldId="265"/>
            <ac:spMk id="2" creationId="{F8DAD884-C378-F64B-4475-B4903962BFB1}"/>
          </ac:spMkLst>
        </pc:spChg>
        <pc:spChg chg="del mod">
          <ac:chgData name="Ramesh Ranganathan" userId="3c0d134ceaf9f97e" providerId="LiveId" clId="{9E19A012-33AD-4268-B781-49B1CFC65AB3}" dt="2025-12-12T07:06:09.227" v="1692" actId="478"/>
          <ac:spMkLst>
            <pc:docMk/>
            <pc:sldMk cId="908243672" sldId="265"/>
            <ac:spMk id="8" creationId="{C5988586-ACA1-276F-5AD8-271CFEAF308E}"/>
          </ac:spMkLst>
        </pc:spChg>
        <pc:spChg chg="add mod">
          <ac:chgData name="Ramesh Ranganathan" userId="3c0d134ceaf9f97e" providerId="LiveId" clId="{9E19A012-33AD-4268-B781-49B1CFC65AB3}" dt="2025-12-12T07:38:32.014" v="3356" actId="1076"/>
          <ac:spMkLst>
            <pc:docMk/>
            <pc:sldMk cId="908243672" sldId="265"/>
            <ac:spMk id="10" creationId="{56F0265B-0475-CFF4-8B15-EA105BB3CE25}"/>
          </ac:spMkLst>
        </pc:spChg>
        <pc:spChg chg="mod">
          <ac:chgData name="Ramesh Ranganathan" userId="3c0d134ceaf9f97e" providerId="LiveId" clId="{9E19A012-33AD-4268-B781-49B1CFC65AB3}" dt="2025-12-12T07:38:53.072" v="3384" actId="1037"/>
          <ac:spMkLst>
            <pc:docMk/>
            <pc:sldMk cId="908243672" sldId="265"/>
            <ac:spMk id="11" creationId="{B5D67922-9299-0DFA-A7B2-3771D6FFB338}"/>
          </ac:spMkLst>
        </pc:spChg>
        <pc:picChg chg="add mod modCrop">
          <ac:chgData name="Ramesh Ranganathan" userId="3c0d134ceaf9f97e" providerId="LiveId" clId="{9E19A012-33AD-4268-B781-49B1CFC65AB3}" dt="2025-12-12T07:09:55.739" v="1800" actId="1038"/>
          <ac:picMkLst>
            <pc:docMk/>
            <pc:sldMk cId="908243672" sldId="265"/>
            <ac:picMk id="3" creationId="{D03B3F50-E40D-B055-DEAE-3BF41E4DD21C}"/>
          </ac:picMkLst>
        </pc:picChg>
        <pc:picChg chg="add mod modCrop">
          <ac:chgData name="Ramesh Ranganathan" userId="3c0d134ceaf9f97e" providerId="LiveId" clId="{9E19A012-33AD-4268-B781-49B1CFC65AB3}" dt="2025-12-12T07:38:36.776" v="3375" actId="1036"/>
          <ac:picMkLst>
            <pc:docMk/>
            <pc:sldMk cId="908243672" sldId="265"/>
            <ac:picMk id="4" creationId="{53672F6D-35DD-EE0E-E27C-2AE485FE60AB}"/>
          </ac:picMkLst>
        </pc:picChg>
        <pc:picChg chg="add mod">
          <ac:chgData name="Ramesh Ranganathan" userId="3c0d134ceaf9f97e" providerId="LiveId" clId="{9E19A012-33AD-4268-B781-49B1CFC65AB3}" dt="2025-12-12T07:38:27.973" v="3355" actId="14100"/>
          <ac:picMkLst>
            <pc:docMk/>
            <pc:sldMk cId="908243672" sldId="265"/>
            <ac:picMk id="5" creationId="{4A50A093-8B4F-C536-B72A-E80F5BDC8E63}"/>
          </ac:picMkLst>
        </pc:picChg>
        <pc:picChg chg="del">
          <ac:chgData name="Ramesh Ranganathan" userId="3c0d134ceaf9f97e" providerId="LiveId" clId="{9E19A012-33AD-4268-B781-49B1CFC65AB3}" dt="2025-12-12T07:04:10.774" v="1628" actId="478"/>
          <ac:picMkLst>
            <pc:docMk/>
            <pc:sldMk cId="908243672" sldId="265"/>
            <ac:picMk id="6" creationId="{DB5DB9F2-CA7A-6371-9EFB-B9CF810526D0}"/>
          </ac:picMkLst>
        </pc:picChg>
        <pc:picChg chg="del">
          <ac:chgData name="Ramesh Ranganathan" userId="3c0d134ceaf9f97e" providerId="LiveId" clId="{9E19A012-33AD-4268-B781-49B1CFC65AB3}" dt="2025-12-12T07:04:11.931" v="1629" actId="478"/>
          <ac:picMkLst>
            <pc:docMk/>
            <pc:sldMk cId="908243672" sldId="265"/>
            <ac:picMk id="7" creationId="{02AAF8C0-04AD-7173-7DB3-055D685A326B}"/>
          </ac:picMkLst>
        </pc:picChg>
        <pc:picChg chg="del">
          <ac:chgData name="Ramesh Ranganathan" userId="3c0d134ceaf9f97e" providerId="LiveId" clId="{9E19A012-33AD-4268-B781-49B1CFC65AB3}" dt="2025-12-12T07:04:14.155" v="1631" actId="478"/>
          <ac:picMkLst>
            <pc:docMk/>
            <pc:sldMk cId="908243672" sldId="265"/>
            <ac:picMk id="9" creationId="{8A3BBA52-BCEC-B453-CD76-ADF417B350DC}"/>
          </ac:picMkLst>
        </pc:picChg>
        <pc:picChg chg="del">
          <ac:chgData name="Ramesh Ranganathan" userId="3c0d134ceaf9f97e" providerId="LiveId" clId="{9E19A012-33AD-4268-B781-49B1CFC65AB3}" dt="2025-12-12T07:04:13.099" v="1630" actId="478"/>
          <ac:picMkLst>
            <pc:docMk/>
            <pc:sldMk cId="908243672" sldId="265"/>
            <ac:picMk id="12" creationId="{35DC250C-2D72-3040-73E5-F8F5DA6F8226}"/>
          </ac:picMkLst>
        </pc:picChg>
      </pc:sldChg>
      <pc:sldChg chg="addSp delSp modSp add del mod ord">
        <pc:chgData name="Ramesh Ranganathan" userId="3c0d134ceaf9f97e" providerId="LiveId" clId="{9E19A012-33AD-4268-B781-49B1CFC65AB3}" dt="2025-12-12T07:11:11.429" v="1853" actId="47"/>
        <pc:sldMkLst>
          <pc:docMk/>
          <pc:sldMk cId="519145899" sldId="266"/>
        </pc:sldMkLst>
        <pc:spChg chg="mod">
          <ac:chgData name="Ramesh Ranganathan" userId="3c0d134ceaf9f97e" providerId="LiveId" clId="{9E19A012-33AD-4268-B781-49B1CFC65AB3}" dt="2025-12-12T07:07:31.958" v="1775" actId="113"/>
          <ac:spMkLst>
            <pc:docMk/>
            <pc:sldMk cId="519145899" sldId="266"/>
            <ac:spMk id="2" creationId="{77FF7D00-935F-6307-500E-57B9BF9688FA}"/>
          </ac:spMkLst>
        </pc:spChg>
        <pc:spChg chg="del">
          <ac:chgData name="Ramesh Ranganathan" userId="3c0d134ceaf9f97e" providerId="LiveId" clId="{9E19A012-33AD-4268-B781-49B1CFC65AB3}" dt="2025-12-12T07:07:07.723" v="1756" actId="478"/>
          <ac:spMkLst>
            <pc:docMk/>
            <pc:sldMk cId="519145899" sldId="266"/>
            <ac:spMk id="11" creationId="{5C1B0E25-679E-DA16-0F28-C0D2948D522E}"/>
          </ac:spMkLst>
        </pc:spChg>
        <pc:picChg chg="del">
          <ac:chgData name="Ramesh Ranganathan" userId="3c0d134ceaf9f97e" providerId="LiveId" clId="{9E19A012-33AD-4268-B781-49B1CFC65AB3}" dt="2025-12-12T07:07:03.765" v="1754" actId="478"/>
          <ac:picMkLst>
            <pc:docMk/>
            <pc:sldMk cId="519145899" sldId="266"/>
            <ac:picMk id="3" creationId="{7619B873-0724-5B1D-D6A0-B7BD5DE81BE7}"/>
          </ac:picMkLst>
        </pc:picChg>
        <pc:picChg chg="del">
          <ac:chgData name="Ramesh Ranganathan" userId="3c0d134ceaf9f97e" providerId="LiveId" clId="{9E19A012-33AD-4268-B781-49B1CFC65AB3}" dt="2025-12-12T07:07:04.833" v="1755" actId="478"/>
          <ac:picMkLst>
            <pc:docMk/>
            <pc:sldMk cId="519145899" sldId="266"/>
            <ac:picMk id="4" creationId="{A0EACD11-602B-993F-B6EC-387ADD246DE6}"/>
          </ac:picMkLst>
        </pc:picChg>
        <pc:picChg chg="add mod">
          <ac:chgData name="Ramesh Ranganathan" userId="3c0d134ceaf9f97e" providerId="LiveId" clId="{9E19A012-33AD-4268-B781-49B1CFC65AB3}" dt="2025-12-12T07:07:43.130" v="1777" actId="1076"/>
          <ac:picMkLst>
            <pc:docMk/>
            <pc:sldMk cId="519145899" sldId="266"/>
            <ac:picMk id="5" creationId="{3E84173F-7199-4E19-EFC4-5966F49E75A2}"/>
          </ac:picMkLst>
        </pc:picChg>
      </pc:sldChg>
      <pc:sldChg chg="addSp delSp modSp add mod">
        <pc:chgData name="Ramesh Ranganathan" userId="3c0d134ceaf9f97e" providerId="LiveId" clId="{9E19A012-33AD-4268-B781-49B1CFC65AB3}" dt="2025-12-12T07:40:16.827" v="3386" actId="20577"/>
        <pc:sldMkLst>
          <pc:docMk/>
          <pc:sldMk cId="3312546645" sldId="266"/>
        </pc:sldMkLst>
        <pc:spChg chg="mod">
          <ac:chgData name="Ramesh Ranganathan" userId="3c0d134ceaf9f97e" providerId="LiveId" clId="{9E19A012-33AD-4268-B781-49B1CFC65AB3}" dt="2025-12-12T07:40:16.827" v="3386" actId="20577"/>
          <ac:spMkLst>
            <pc:docMk/>
            <pc:sldMk cId="3312546645" sldId="266"/>
            <ac:spMk id="2" creationId="{A8940391-0E7E-4325-509D-D43F9539810B}"/>
          </ac:spMkLst>
        </pc:spChg>
        <pc:spChg chg="del">
          <ac:chgData name="Ramesh Ranganathan" userId="3c0d134ceaf9f97e" providerId="LiveId" clId="{9E19A012-33AD-4268-B781-49B1CFC65AB3}" dt="2025-12-12T07:13:18.024" v="2006" actId="478"/>
          <ac:spMkLst>
            <pc:docMk/>
            <pc:sldMk cId="3312546645" sldId="266"/>
            <ac:spMk id="10" creationId="{AB832992-3D21-C29B-FE20-CCFE8FF101D0}"/>
          </ac:spMkLst>
        </pc:spChg>
        <pc:spChg chg="mod">
          <ac:chgData name="Ramesh Ranganathan" userId="3c0d134ceaf9f97e" providerId="LiveId" clId="{9E19A012-33AD-4268-B781-49B1CFC65AB3}" dt="2025-12-12T07:13:38.244" v="2009" actId="1076"/>
          <ac:spMkLst>
            <pc:docMk/>
            <pc:sldMk cId="3312546645" sldId="266"/>
            <ac:spMk id="11" creationId="{3334566D-0D35-15EB-027E-E9D2A0FBE4E8}"/>
          </ac:spMkLst>
        </pc:spChg>
        <pc:picChg chg="del">
          <ac:chgData name="Ramesh Ranganathan" userId="3c0d134ceaf9f97e" providerId="LiveId" clId="{9E19A012-33AD-4268-B781-49B1CFC65AB3}" dt="2025-12-12T07:11:23.652" v="1855" actId="478"/>
          <ac:picMkLst>
            <pc:docMk/>
            <pc:sldMk cId="3312546645" sldId="266"/>
            <ac:picMk id="3" creationId="{45DD0A62-B636-6DEF-25AE-58ABDF46844C}"/>
          </ac:picMkLst>
        </pc:picChg>
        <pc:picChg chg="del">
          <ac:chgData name="Ramesh Ranganathan" userId="3c0d134ceaf9f97e" providerId="LiveId" clId="{9E19A012-33AD-4268-B781-49B1CFC65AB3}" dt="2025-12-12T07:11:26.771" v="1857" actId="478"/>
          <ac:picMkLst>
            <pc:docMk/>
            <pc:sldMk cId="3312546645" sldId="266"/>
            <ac:picMk id="4" creationId="{987B09EF-B04A-422E-794B-9785FEAEF992}"/>
          </ac:picMkLst>
        </pc:picChg>
        <pc:picChg chg="del">
          <ac:chgData name="Ramesh Ranganathan" userId="3c0d134ceaf9f97e" providerId="LiveId" clId="{9E19A012-33AD-4268-B781-49B1CFC65AB3}" dt="2025-12-12T07:11:25.574" v="1856" actId="478"/>
          <ac:picMkLst>
            <pc:docMk/>
            <pc:sldMk cId="3312546645" sldId="266"/>
            <ac:picMk id="5" creationId="{C3839E6C-965B-C2AD-F6DF-E069E1D73D50}"/>
          </ac:picMkLst>
        </pc:picChg>
        <pc:picChg chg="add mod">
          <ac:chgData name="Ramesh Ranganathan" userId="3c0d134ceaf9f97e" providerId="LiveId" clId="{9E19A012-33AD-4268-B781-49B1CFC65AB3}" dt="2025-12-12T07:12:26.116" v="1990" actId="1076"/>
          <ac:picMkLst>
            <pc:docMk/>
            <pc:sldMk cId="3312546645" sldId="266"/>
            <ac:picMk id="6" creationId="{1752D023-9206-C2FE-5924-23A9E0C06520}"/>
          </ac:picMkLst>
        </pc:picChg>
        <pc:picChg chg="add mod">
          <ac:chgData name="Ramesh Ranganathan" userId="3c0d134ceaf9f97e" providerId="LiveId" clId="{9E19A012-33AD-4268-B781-49B1CFC65AB3}" dt="2025-12-12T07:13:33.814" v="2008" actId="14100"/>
          <ac:picMkLst>
            <pc:docMk/>
            <pc:sldMk cId="3312546645" sldId="266"/>
            <ac:picMk id="7" creationId="{AD27CBC7-908B-0CF4-C0D1-1F63E1ED428A}"/>
          </ac:picMkLst>
        </pc:picChg>
      </pc:sldChg>
      <pc:sldChg chg="add del">
        <pc:chgData name="Ramesh Ranganathan" userId="3c0d134ceaf9f97e" providerId="LiveId" clId="{9E19A012-33AD-4268-B781-49B1CFC65AB3}" dt="2025-12-12T07:12:15.322" v="1988"/>
        <pc:sldMkLst>
          <pc:docMk/>
          <pc:sldMk cId="1823532269" sldId="267"/>
        </pc:sldMkLst>
      </pc:sldChg>
      <pc:sldChg chg="addSp delSp modSp add mod">
        <pc:chgData name="Ramesh Ranganathan" userId="3c0d134ceaf9f97e" providerId="LiveId" clId="{9E19A012-33AD-4268-B781-49B1CFC65AB3}" dt="2025-12-12T07:40:23.641" v="3388" actId="6549"/>
        <pc:sldMkLst>
          <pc:docMk/>
          <pc:sldMk cId="3661789291" sldId="267"/>
        </pc:sldMkLst>
        <pc:spChg chg="mod">
          <ac:chgData name="Ramesh Ranganathan" userId="3c0d134ceaf9f97e" providerId="LiveId" clId="{9E19A012-33AD-4268-B781-49B1CFC65AB3}" dt="2025-12-12T07:40:23.641" v="3388" actId="6549"/>
          <ac:spMkLst>
            <pc:docMk/>
            <pc:sldMk cId="3661789291" sldId="267"/>
            <ac:spMk id="2" creationId="{4171096A-4CD7-4AAD-77A1-3C558C8D47E1}"/>
          </ac:spMkLst>
        </pc:spChg>
        <pc:spChg chg="mod">
          <ac:chgData name="Ramesh Ranganathan" userId="3c0d134ceaf9f97e" providerId="LiveId" clId="{9E19A012-33AD-4268-B781-49B1CFC65AB3}" dt="2025-12-12T07:16:21.891" v="2151" actId="1035"/>
          <ac:spMkLst>
            <pc:docMk/>
            <pc:sldMk cId="3661789291" sldId="267"/>
            <ac:spMk id="11" creationId="{508F878E-E3A5-BF53-C83C-824E1354BCF7}"/>
          </ac:spMkLst>
        </pc:spChg>
        <pc:picChg chg="add mod">
          <ac:chgData name="Ramesh Ranganathan" userId="3c0d134ceaf9f97e" providerId="LiveId" clId="{9E19A012-33AD-4268-B781-49B1CFC65AB3}" dt="2025-12-12T07:15:42.929" v="2119" actId="14100"/>
          <ac:picMkLst>
            <pc:docMk/>
            <pc:sldMk cId="3661789291" sldId="267"/>
            <ac:picMk id="3" creationId="{00B9ACC6-B342-93EA-6AD2-DD910574D726}"/>
          </ac:picMkLst>
        </pc:picChg>
        <pc:picChg chg="add mod">
          <ac:chgData name="Ramesh Ranganathan" userId="3c0d134ceaf9f97e" providerId="LiveId" clId="{9E19A012-33AD-4268-B781-49B1CFC65AB3}" dt="2025-12-12T07:15:50.855" v="2122" actId="14100"/>
          <ac:picMkLst>
            <pc:docMk/>
            <pc:sldMk cId="3661789291" sldId="267"/>
            <ac:picMk id="4" creationId="{46455C38-7869-AFBD-C2E0-BB417A341C64}"/>
          </ac:picMkLst>
        </pc:picChg>
        <pc:picChg chg="add mod">
          <ac:chgData name="Ramesh Ranganathan" userId="3c0d134ceaf9f97e" providerId="LiveId" clId="{9E19A012-33AD-4268-B781-49B1CFC65AB3}" dt="2025-12-12T07:16:21.891" v="2151" actId="1035"/>
          <ac:picMkLst>
            <pc:docMk/>
            <pc:sldMk cId="3661789291" sldId="267"/>
            <ac:picMk id="5" creationId="{E0078C8D-7BAF-57C3-DC70-615FAA465017}"/>
          </ac:picMkLst>
        </pc:picChg>
        <pc:picChg chg="del">
          <ac:chgData name="Ramesh Ranganathan" userId="3c0d134ceaf9f97e" providerId="LiveId" clId="{9E19A012-33AD-4268-B781-49B1CFC65AB3}" dt="2025-12-12T07:14:14.936" v="2037" actId="478"/>
          <ac:picMkLst>
            <pc:docMk/>
            <pc:sldMk cId="3661789291" sldId="267"/>
            <ac:picMk id="6" creationId="{AAA86CF8-3C23-CADF-F98C-9DF6C7EB4379}"/>
          </ac:picMkLst>
        </pc:picChg>
        <pc:picChg chg="del">
          <ac:chgData name="Ramesh Ranganathan" userId="3c0d134ceaf9f97e" providerId="LiveId" clId="{9E19A012-33AD-4268-B781-49B1CFC65AB3}" dt="2025-12-12T07:14:16.361" v="2038" actId="478"/>
          <ac:picMkLst>
            <pc:docMk/>
            <pc:sldMk cId="3661789291" sldId="267"/>
            <ac:picMk id="7" creationId="{F20F24E3-AFFE-6352-CCCD-9EE76FFC72BE}"/>
          </ac:picMkLst>
        </pc:picChg>
      </pc:sldChg>
      <pc:sldChg chg="addSp delSp modSp add mod">
        <pc:chgData name="Ramesh Ranganathan" userId="3c0d134ceaf9f97e" providerId="LiveId" clId="{9E19A012-33AD-4268-B781-49B1CFC65AB3}" dt="2025-12-12T07:40:58.261" v="3399" actId="20577"/>
        <pc:sldMkLst>
          <pc:docMk/>
          <pc:sldMk cId="3545762252" sldId="268"/>
        </pc:sldMkLst>
        <pc:spChg chg="mod">
          <ac:chgData name="Ramesh Ranganathan" userId="3c0d134ceaf9f97e" providerId="LiveId" clId="{9E19A012-33AD-4268-B781-49B1CFC65AB3}" dt="2025-12-12T07:40:58.261" v="3399" actId="20577"/>
          <ac:spMkLst>
            <pc:docMk/>
            <pc:sldMk cId="3545762252" sldId="268"/>
            <ac:spMk id="2" creationId="{27989732-694F-F097-4477-73300BDB2B7D}"/>
          </ac:spMkLst>
        </pc:spChg>
        <pc:spChg chg="add mod">
          <ac:chgData name="Ramesh Ranganathan" userId="3c0d134ceaf9f97e" providerId="LiveId" clId="{9E19A012-33AD-4268-B781-49B1CFC65AB3}" dt="2025-12-12T07:20:30.783" v="2769" actId="14100"/>
          <ac:spMkLst>
            <pc:docMk/>
            <pc:sldMk cId="3545762252" sldId="268"/>
            <ac:spMk id="8" creationId="{60E598FA-0E93-3758-0834-29B249CB39DB}"/>
          </ac:spMkLst>
        </pc:spChg>
        <pc:spChg chg="del">
          <ac:chgData name="Ramesh Ranganathan" userId="3c0d134ceaf9f97e" providerId="LiveId" clId="{9E19A012-33AD-4268-B781-49B1CFC65AB3}" dt="2025-12-12T07:18:05.193" v="2339" actId="478"/>
          <ac:spMkLst>
            <pc:docMk/>
            <pc:sldMk cId="3545762252" sldId="268"/>
            <ac:spMk id="11" creationId="{655309C2-F947-A152-2569-70F6823DCA18}"/>
          </ac:spMkLst>
        </pc:spChg>
        <pc:picChg chg="del">
          <ac:chgData name="Ramesh Ranganathan" userId="3c0d134ceaf9f97e" providerId="LiveId" clId="{9E19A012-33AD-4268-B781-49B1CFC65AB3}" dt="2025-12-12T07:18:00.573" v="2336" actId="478"/>
          <ac:picMkLst>
            <pc:docMk/>
            <pc:sldMk cId="3545762252" sldId="268"/>
            <ac:picMk id="3" creationId="{732F7142-5587-B64E-CADA-D08048C9BD8B}"/>
          </ac:picMkLst>
        </pc:picChg>
        <pc:picChg chg="del">
          <ac:chgData name="Ramesh Ranganathan" userId="3c0d134ceaf9f97e" providerId="LiveId" clId="{9E19A012-33AD-4268-B781-49B1CFC65AB3}" dt="2025-12-12T07:18:01.659" v="2337" actId="478"/>
          <ac:picMkLst>
            <pc:docMk/>
            <pc:sldMk cId="3545762252" sldId="268"/>
            <ac:picMk id="4" creationId="{1413DFDF-F864-1803-9877-6CE360C6B4A4}"/>
          </ac:picMkLst>
        </pc:picChg>
        <pc:picChg chg="del">
          <ac:chgData name="Ramesh Ranganathan" userId="3c0d134ceaf9f97e" providerId="LiveId" clId="{9E19A012-33AD-4268-B781-49B1CFC65AB3}" dt="2025-12-12T07:18:02.721" v="2338" actId="478"/>
          <ac:picMkLst>
            <pc:docMk/>
            <pc:sldMk cId="3545762252" sldId="268"/>
            <ac:picMk id="5" creationId="{14E48970-80FE-46D9-4E8F-53BA8B3B7374}"/>
          </ac:picMkLst>
        </pc:picChg>
        <pc:picChg chg="add mod">
          <ac:chgData name="Ramesh Ranganathan" userId="3c0d134ceaf9f97e" providerId="LiveId" clId="{9E19A012-33AD-4268-B781-49B1CFC65AB3}" dt="2025-12-12T07:19:09.977" v="2610" actId="14100"/>
          <ac:picMkLst>
            <pc:docMk/>
            <pc:sldMk cId="3545762252" sldId="268"/>
            <ac:picMk id="6" creationId="{4583C1C6-6142-24B7-6284-93A5EC719161}"/>
          </ac:picMkLst>
        </pc:picChg>
        <pc:picChg chg="add del mod">
          <ac:chgData name="Ramesh Ranganathan" userId="3c0d134ceaf9f97e" providerId="LiveId" clId="{9E19A012-33AD-4268-B781-49B1CFC65AB3}" dt="2025-12-12T07:21:14.123" v="2770" actId="478"/>
          <ac:picMkLst>
            <pc:docMk/>
            <pc:sldMk cId="3545762252" sldId="268"/>
            <ac:picMk id="7" creationId="{E7BEEFB8-88E9-CD11-6A6A-9605B4BCCADB}"/>
          </ac:picMkLst>
        </pc:picChg>
        <pc:picChg chg="add mod">
          <ac:chgData name="Ramesh Ranganathan" userId="3c0d134ceaf9f97e" providerId="LiveId" clId="{9E19A012-33AD-4268-B781-49B1CFC65AB3}" dt="2025-12-12T07:21:21.308" v="2796" actId="1037"/>
          <ac:picMkLst>
            <pc:docMk/>
            <pc:sldMk cId="3545762252" sldId="268"/>
            <ac:picMk id="10" creationId="{BB2228DE-6FB9-9E70-F270-5123E6582879}"/>
          </ac:picMkLst>
        </pc:picChg>
      </pc:sldChg>
      <pc:sldChg chg="addSp delSp modSp add mod">
        <pc:chgData name="Ramesh Ranganathan" userId="3c0d134ceaf9f97e" providerId="LiveId" clId="{9E19A012-33AD-4268-B781-49B1CFC65AB3}" dt="2025-12-12T07:42:47.645" v="3430" actId="122"/>
        <pc:sldMkLst>
          <pc:docMk/>
          <pc:sldMk cId="3116968218" sldId="269"/>
        </pc:sldMkLst>
        <pc:spChg chg="mod">
          <ac:chgData name="Ramesh Ranganathan" userId="3c0d134ceaf9f97e" providerId="LiveId" clId="{9E19A012-33AD-4268-B781-49B1CFC65AB3}" dt="2025-12-12T07:42:47.645" v="3430" actId="122"/>
          <ac:spMkLst>
            <pc:docMk/>
            <pc:sldMk cId="3116968218" sldId="269"/>
            <ac:spMk id="2" creationId="{24B89E61-B767-4815-BAF0-99C717B247D1}"/>
          </ac:spMkLst>
        </pc:spChg>
        <pc:spChg chg="del">
          <ac:chgData name="Ramesh Ranganathan" userId="3c0d134ceaf9f97e" providerId="LiveId" clId="{9E19A012-33AD-4268-B781-49B1CFC65AB3}" dt="2025-12-12T07:22:00.624" v="2807" actId="478"/>
          <ac:spMkLst>
            <pc:docMk/>
            <pc:sldMk cId="3116968218" sldId="269"/>
            <ac:spMk id="3" creationId="{02D64878-53B0-544F-5D55-5DFB912DB38F}"/>
          </ac:spMkLst>
        </pc:spChg>
        <pc:spChg chg="add del mod">
          <ac:chgData name="Ramesh Ranganathan" userId="3c0d134ceaf9f97e" providerId="LiveId" clId="{9E19A012-33AD-4268-B781-49B1CFC65AB3}" dt="2025-12-12T07:22:02.127" v="2808" actId="478"/>
          <ac:spMkLst>
            <pc:docMk/>
            <pc:sldMk cId="3116968218" sldId="269"/>
            <ac:spMk id="5" creationId="{D64DA5D6-0C0F-DB08-47F4-0E9A940A9E67}"/>
          </ac:spMkLst>
        </pc:spChg>
      </pc:sldChg>
      <pc:sldChg chg="addSp delSp modSp add mod">
        <pc:chgData name="Ramesh Ranganathan" userId="3c0d134ceaf9f97e" providerId="LiveId" clId="{9E19A012-33AD-4268-B781-49B1CFC65AB3}" dt="2025-12-12T07:49:01.900" v="3455" actId="1035"/>
        <pc:sldMkLst>
          <pc:docMk/>
          <pc:sldMk cId="236129078" sldId="270"/>
        </pc:sldMkLst>
        <pc:spChg chg="mod">
          <ac:chgData name="Ramesh Ranganathan" userId="3c0d134ceaf9f97e" providerId="LiveId" clId="{9E19A012-33AD-4268-B781-49B1CFC65AB3}" dt="2025-12-12T07:24:04.118" v="2912" actId="20577"/>
          <ac:spMkLst>
            <pc:docMk/>
            <pc:sldMk cId="236129078" sldId="270"/>
            <ac:spMk id="2" creationId="{14798922-A9A1-D6A2-3989-7175882C9C54}"/>
          </ac:spMkLst>
        </pc:spChg>
        <pc:spChg chg="del">
          <ac:chgData name="Ramesh Ranganathan" userId="3c0d134ceaf9f97e" providerId="LiveId" clId="{9E19A012-33AD-4268-B781-49B1CFC65AB3}" dt="2025-12-12T07:25:09.924" v="2913" actId="478"/>
          <ac:spMkLst>
            <pc:docMk/>
            <pc:sldMk cId="236129078" sldId="270"/>
            <ac:spMk id="3" creationId="{DB4C247A-8B31-A5EF-AD70-6329253DB868}"/>
          </ac:spMkLst>
        </pc:spChg>
        <pc:spChg chg="add mod">
          <ac:chgData name="Ramesh Ranganathan" userId="3c0d134ceaf9f97e" providerId="LiveId" clId="{9E19A012-33AD-4268-B781-49B1CFC65AB3}" dt="2025-12-12T07:49:01.900" v="3455" actId="1035"/>
          <ac:spMkLst>
            <pc:docMk/>
            <pc:sldMk cId="236129078" sldId="270"/>
            <ac:spMk id="6" creationId="{A478D477-6DCE-3120-34F4-3AA65A32B58A}"/>
          </ac:spMkLst>
        </pc:spChg>
        <pc:picChg chg="add mod">
          <ac:chgData name="Ramesh Ranganathan" userId="3c0d134ceaf9f97e" providerId="LiveId" clId="{9E19A012-33AD-4268-B781-49B1CFC65AB3}" dt="2025-12-12T07:48:57.083" v="3440" actId="14100"/>
          <ac:picMkLst>
            <pc:docMk/>
            <pc:sldMk cId="236129078" sldId="270"/>
            <ac:picMk id="4" creationId="{33EB41AC-F206-C27A-53F5-D00ED6F492B5}"/>
          </ac:picMkLst>
        </pc:picChg>
        <pc:picChg chg="add mod modCrop">
          <ac:chgData name="Ramesh Ranganathan" userId="3c0d134ceaf9f97e" providerId="LiveId" clId="{9E19A012-33AD-4268-B781-49B1CFC65AB3}" dt="2025-12-12T07:27:48.861" v="3096" actId="1076"/>
          <ac:picMkLst>
            <pc:docMk/>
            <pc:sldMk cId="236129078" sldId="270"/>
            <ac:picMk id="5" creationId="{4624F9AA-59FB-D8E9-DA8C-03A01C79849F}"/>
          </ac:picMkLst>
        </pc:picChg>
        <pc:picChg chg="add mod">
          <ac:chgData name="Ramesh Ranganathan" userId="3c0d134ceaf9f97e" providerId="LiveId" clId="{9E19A012-33AD-4268-B781-49B1CFC65AB3}" dt="2025-12-12T07:48:47.556" v="3437" actId="14100"/>
          <ac:picMkLst>
            <pc:docMk/>
            <pc:sldMk cId="236129078" sldId="270"/>
            <ac:picMk id="8" creationId="{053C8076-2A69-9A77-3244-BCFBA7D9C77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07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46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66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9997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62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373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31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470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25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89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26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7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96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945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12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8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0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B1592B-7B7D-4D91-A521-3E5E5BF45247}" type="datetimeFigureOut">
              <a:rPr lang="en-IN" smtClean="0"/>
              <a:t>12-12-2025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74BA0-3A11-4E03-9271-6932F00C4C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098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rr3989/DataEnginee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mailto:RR3989@gmail.com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3112-099B-A2B5-2F91-B59BA06447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Engineering </a:t>
            </a:r>
            <a:r>
              <a:rPr lang="en-IN"/>
              <a:t>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2C5AD-4FE1-ADFC-C536-B84D4A3E9D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Dec 2025</a:t>
            </a:r>
          </a:p>
        </p:txBody>
      </p:sp>
    </p:spTree>
    <p:extLst>
      <p:ext uri="{BB962C8B-B14F-4D97-AF65-F5344CB8AC3E}">
        <p14:creationId xmlns:p14="http://schemas.microsoft.com/office/powerpoint/2010/main" val="918210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DDD0-9BB7-2130-4EA4-A90A86827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989732-694F-F097-4477-73300BDB2B7D}"/>
              </a:ext>
            </a:extLst>
          </p:cNvPr>
          <p:cNvSpPr txBox="1"/>
          <p:nvPr/>
        </p:nvSpPr>
        <p:spPr>
          <a:xfrm>
            <a:off x="298693" y="97709"/>
            <a:ext cx="10172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 Process Flow and Architecture Diagram</a:t>
            </a:r>
          </a:p>
          <a:p>
            <a:endParaRPr lang="en-US" sz="1400" b="1" dirty="0"/>
          </a:p>
          <a:p>
            <a:r>
              <a:rPr lang="en-US" sz="1400" dirty="0"/>
              <a:t>Created the below Process flow to depict various steps from Data Creation, Ingestion, Validation and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3C1C6-6142-24B7-6284-93A5EC71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1006202"/>
            <a:ext cx="9710057" cy="2830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598FA-0E93-3758-0834-29B249CB39DB}"/>
              </a:ext>
            </a:extLst>
          </p:cNvPr>
          <p:cNvSpPr txBox="1"/>
          <p:nvPr/>
        </p:nvSpPr>
        <p:spPr>
          <a:xfrm>
            <a:off x="5279571" y="5590188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Architecture diagram showing the GCP region and connection between each component</a:t>
            </a:r>
          </a:p>
        </p:txBody>
      </p:sp>
      <p:pic>
        <p:nvPicPr>
          <p:cNvPr id="10" name="Picture 9" descr="A diagram of a company&#10;&#10;AI-generated content may be incorrect.">
            <a:extLst>
              <a:ext uri="{FF2B5EF4-FFF2-40B4-BE49-F238E27FC236}">
                <a16:creationId xmlns:a16="http://schemas.microsoft.com/office/drawing/2014/main" id="{BB2228DE-6FB9-9E70-F270-5123E658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1" y="4234543"/>
            <a:ext cx="4345994" cy="23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6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04A23-D8D0-C5E0-7E82-A78DF335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798922-A9A1-D6A2-3989-7175882C9C54}"/>
              </a:ext>
            </a:extLst>
          </p:cNvPr>
          <p:cNvSpPr txBox="1"/>
          <p:nvPr/>
        </p:nvSpPr>
        <p:spPr>
          <a:xfrm>
            <a:off x="298693" y="97709"/>
            <a:ext cx="1017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code for the project has been stored in the below GITHUB location</a:t>
            </a:r>
          </a:p>
          <a:p>
            <a:endParaRPr lang="en-IN" b="1" dirty="0"/>
          </a:p>
          <a:p>
            <a:r>
              <a:rPr lang="en-US" dirty="0">
                <a:hlinkClick r:id="rId2"/>
              </a:rPr>
              <a:t>https://github.com/rr3989/DataEngineering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24F9AA-59FB-D8E9-DA8C-03A01C79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62"/>
          <a:stretch>
            <a:fillRect/>
          </a:stretch>
        </p:blipFill>
        <p:spPr>
          <a:xfrm>
            <a:off x="5519057" y="4047473"/>
            <a:ext cx="6564086" cy="2712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8D477-6DCE-3120-34F4-3AA65A32B58A}"/>
              </a:ext>
            </a:extLst>
          </p:cNvPr>
          <p:cNvSpPr txBox="1"/>
          <p:nvPr/>
        </p:nvSpPr>
        <p:spPr>
          <a:xfrm>
            <a:off x="695491" y="4933019"/>
            <a:ext cx="4605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Cloud Project - Data Engineering Project </a:t>
            </a:r>
          </a:p>
          <a:p>
            <a:r>
              <a:rPr lang="en-US" sz="1400" dirty="0"/>
              <a:t>Google account – </a:t>
            </a:r>
            <a:r>
              <a:rPr lang="en-US" sz="1400" dirty="0">
                <a:hlinkClick r:id="rId4"/>
              </a:rPr>
              <a:t>RR3989@gmail.com</a:t>
            </a:r>
            <a:endParaRPr lang="en-US" sz="1400" dirty="0"/>
          </a:p>
          <a:p>
            <a:r>
              <a:rPr lang="en-US" sz="1400" dirty="0"/>
              <a:t>Project Number - 173755964404 </a:t>
            </a:r>
          </a:p>
          <a:p>
            <a:r>
              <a:rPr lang="en-US" sz="1400" dirty="0"/>
              <a:t>Project </a:t>
            </a:r>
            <a:r>
              <a:rPr lang="en-US" sz="1400" dirty="0" err="1"/>
              <a:t>iD</a:t>
            </a:r>
            <a:r>
              <a:rPr lang="en-US" sz="1400" dirty="0"/>
              <a:t> - vibrant-mantis-289406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3C8076-2A69-9A77-3244-BCFBA7D9C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7" y="1115311"/>
            <a:ext cx="5704114" cy="2799228"/>
          </a:xfrm>
          <a:prstGeom prst="rect">
            <a:avLst/>
          </a:prstGeom>
        </p:spPr>
      </p:pic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3EB41AC-F206-C27A-53F5-D00ED6F49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195" y="1115311"/>
            <a:ext cx="5610918" cy="27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04706-0CF9-8CFD-7104-278BE9142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9E61-B767-4815-BAF0-99C717B24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869109"/>
            <a:ext cx="8825658" cy="1119781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696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C8DF1-B474-D460-2AEE-32B5CDA5C120}"/>
              </a:ext>
            </a:extLst>
          </p:cNvPr>
          <p:cNvSpPr txBox="1"/>
          <p:nvPr/>
        </p:nvSpPr>
        <p:spPr>
          <a:xfrm>
            <a:off x="298693" y="97709"/>
            <a:ext cx="10172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Functional Requirements - </a:t>
            </a:r>
            <a:r>
              <a:rPr lang="en-US" dirty="0"/>
              <a:t>The organization wants to modernize its data infrastructure to support real-time analytics, compliance, and reporting. You are tasked with designing and implementing a robust, scalable ETL pipeline that ingests, processes, validates, and stores trade data using cloud-native tools.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FE370-4231-21AE-99C7-B305F35E0A18}"/>
              </a:ext>
            </a:extLst>
          </p:cNvPr>
          <p:cNvSpPr txBox="1"/>
          <p:nvPr/>
        </p:nvSpPr>
        <p:spPr>
          <a:xfrm>
            <a:off x="298693" y="1404979"/>
            <a:ext cx="1017230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Detailed Requirement Specifications – </a:t>
            </a:r>
          </a:p>
          <a:p>
            <a:endParaRPr lang="en-I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Data Ingestion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Simulate trade data generation (using a script or a mock service).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Publish trade events to a messaging system (e.g., Google Pub/Sub or Kafka).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IN" sz="1400" dirty="0"/>
              <a:t>Data Processing and Validation-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Use a data processing engine (e.g., Google Dataflow, </a:t>
            </a:r>
            <a:r>
              <a:rPr lang="en-US" sz="1400" dirty="0" err="1"/>
              <a:t>Dataproc</a:t>
            </a:r>
            <a:r>
              <a:rPr lang="en-US" sz="1400" dirty="0"/>
              <a:t>, or Data Fusion) to consume trade events from Pub/Sub and apply business logic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Data Storage-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Store valid trades in a cloud data warehouse (e.g., Snowflake, </a:t>
            </a:r>
            <a:r>
              <a:rPr lang="en-US" sz="1400" dirty="0" err="1"/>
              <a:t>BigQuery</a:t>
            </a:r>
            <a:r>
              <a:rPr lang="en-US" sz="1400" dirty="0"/>
              <a:t>).</a:t>
            </a:r>
            <a:endParaRPr lang="en-IN" sz="14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Store rejected trades in a separate table for compliance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Orchestration and Monitoring-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Use Airflow/Composer to orchestrate the ETL workflow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Schedule jobs, monitor pipeline and implement alerting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Create Dashboard to visualize trade status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230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869C-5DAD-5E62-B575-B19DBAF77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46504-6885-2D48-28E3-F5AF42AA3F03}"/>
              </a:ext>
            </a:extLst>
          </p:cNvPr>
          <p:cNvSpPr txBox="1"/>
          <p:nvPr/>
        </p:nvSpPr>
        <p:spPr>
          <a:xfrm>
            <a:off x="298693" y="97709"/>
            <a:ext cx="10172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1 - Data Ingestion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Developed mock trade simulation script in Python/Flask using </a:t>
            </a:r>
            <a:r>
              <a:rPr lang="en-US" sz="1400" dirty="0" err="1"/>
              <a:t>Pycharm</a:t>
            </a:r>
            <a:endParaRPr lang="en-IN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The Trade message/payload has client id and trade detail information like</a:t>
            </a:r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TICKERS = ['AAPL', 'GOOGL', 'MSFT', 'META', 'BK', 'AMZN', 'TSLA', 'NVDA', 'JPM', 'V', 'BABA', 'WMT']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TRADE_TYPES = ['BUY', 'SELL’], CURRENCIES = ['USD', 'EUR', 'GBP’], EXCHANGES = ['NASDAQ', 'NYSE', 'LSE']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MATURITY_DATE,VERSION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MOCK_CLIENTS = [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{'</a:t>
            </a:r>
            <a:r>
              <a:rPr lang="en-US" sz="1200" dirty="0" err="1"/>
              <a:t>client_id</a:t>
            </a:r>
            <a:r>
              <a:rPr lang="en-US" sz="1200" dirty="0"/>
              <a:t>': 'C1001', '</a:t>
            </a:r>
            <a:r>
              <a:rPr lang="en-US" sz="1200" dirty="0" err="1"/>
              <a:t>account_id</a:t>
            </a:r>
            <a:r>
              <a:rPr lang="en-US" sz="1200" dirty="0"/>
              <a:t>': 'A5005'},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200" dirty="0"/>
              <a:t>{'</a:t>
            </a:r>
            <a:r>
              <a:rPr lang="en-US" sz="1200" dirty="0" err="1"/>
              <a:t>client_id</a:t>
            </a:r>
            <a:r>
              <a:rPr lang="en-US" sz="1200" dirty="0"/>
              <a:t>': 'C1002',  '</a:t>
            </a:r>
            <a:r>
              <a:rPr lang="en-US" sz="1200" dirty="0" err="1"/>
              <a:t>account_id</a:t>
            </a:r>
            <a:r>
              <a:rPr lang="en-US" sz="1200" dirty="0"/>
              <a:t>': 'B6006’}]</a:t>
            </a:r>
          </a:p>
          <a:p>
            <a:pPr marL="800100" lvl="1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Program sending messages to Kafka queue and API endpoint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Created Kafka Queue using Docker Desktop and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472D0-85F5-AED8-F8D6-15050C8D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2" y="3276111"/>
            <a:ext cx="6406255" cy="3411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D4035-AC1E-BB1C-1EFB-7E179968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3276111"/>
            <a:ext cx="5207480" cy="1611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A6389-871D-12D8-B627-39694FB7B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5076411"/>
            <a:ext cx="5207480" cy="161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8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CFDCA-B499-B803-A739-CC4600EF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D594B0-2F9E-10B5-742E-C39B6D216216}"/>
              </a:ext>
            </a:extLst>
          </p:cNvPr>
          <p:cNvSpPr txBox="1"/>
          <p:nvPr/>
        </p:nvSpPr>
        <p:spPr>
          <a:xfrm>
            <a:off x="298693" y="97709"/>
            <a:ext cx="10172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1 - Data Ingestion </a:t>
            </a:r>
            <a:r>
              <a:rPr lang="en-US" sz="1400" b="1" dirty="0" err="1"/>
              <a:t>contd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r>
              <a:rPr lang="en-IN" sz="1400" dirty="0"/>
              <a:t>Next iteration, </a:t>
            </a:r>
            <a:r>
              <a:rPr lang="en-US" sz="1400" dirty="0"/>
              <a:t>Loaded Trades into the GCP Pub/Sub Queue. Observed latency from local desktop to GCP Pub/Sub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78F65C-40A4-210D-F78A-92FA43EC2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54"/>
          <a:stretch>
            <a:fillRect/>
          </a:stretch>
        </p:blipFill>
        <p:spPr bwMode="auto">
          <a:xfrm>
            <a:off x="681717" y="1104628"/>
            <a:ext cx="4972050" cy="2367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3D2519-0935-3346-1D78-783BA745A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1104628"/>
            <a:ext cx="5335362" cy="2367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02238-D877-E1FA-0929-23A83622D36C}"/>
              </a:ext>
            </a:extLst>
          </p:cNvPr>
          <p:cNvSpPr txBox="1"/>
          <p:nvPr/>
        </p:nvSpPr>
        <p:spPr>
          <a:xfrm>
            <a:off x="2769749" y="3657338"/>
            <a:ext cx="552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Trades loaded successfully into GCP Pub/Sub Topic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F7547-7D74-7B01-C5FE-5BB923FD6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909" y="3965115"/>
            <a:ext cx="5003800" cy="2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1E43-1985-066B-FB1F-1F48A44B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3F7C6-C204-954D-AAB9-445D1243D392}"/>
              </a:ext>
            </a:extLst>
          </p:cNvPr>
          <p:cNvSpPr txBox="1"/>
          <p:nvPr/>
        </p:nvSpPr>
        <p:spPr>
          <a:xfrm>
            <a:off x="298693" y="97709"/>
            <a:ext cx="10172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1 - Data Ingestion </a:t>
            </a:r>
            <a:r>
              <a:rPr lang="en-US" sz="1400" b="1" dirty="0" err="1"/>
              <a:t>contd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r>
              <a:rPr lang="en-IN" sz="1400" dirty="0"/>
              <a:t>As the network latency was high, moved the python code to GCP VM container in the same us-central region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49B80-C11F-4E34-77A1-3E79C76C821A}"/>
              </a:ext>
            </a:extLst>
          </p:cNvPr>
          <p:cNvSpPr txBox="1"/>
          <p:nvPr/>
        </p:nvSpPr>
        <p:spPr>
          <a:xfrm>
            <a:off x="298693" y="2509917"/>
            <a:ext cx="5867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Created new topic – Trades. The latency to load into the Pub/Sub queue reduced significantly as the messages originated from the same region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9C8B3-2D02-F23C-03BC-2368E7A3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5" y="890802"/>
            <a:ext cx="5943600" cy="83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3EFFC-0CCE-3978-9CF8-AC8E288C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7" y="836374"/>
            <a:ext cx="3941318" cy="3626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34438-59BC-FD1C-1E9D-705761348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94" y="3397466"/>
            <a:ext cx="5421750" cy="1976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C35E4-04B2-B2C3-F496-1341456F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457" y="4573950"/>
            <a:ext cx="5181600" cy="2198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78F3F-3AB6-14E1-842B-2887524FF943}"/>
              </a:ext>
            </a:extLst>
          </p:cNvPr>
          <p:cNvSpPr txBox="1"/>
          <p:nvPr/>
        </p:nvSpPr>
        <p:spPr>
          <a:xfrm>
            <a:off x="984495" y="596719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Pulled and displayed messages in the queue – successful transmission of trades</a:t>
            </a:r>
          </a:p>
        </p:txBody>
      </p:sp>
    </p:spTree>
    <p:extLst>
      <p:ext uri="{BB962C8B-B14F-4D97-AF65-F5344CB8AC3E}">
        <p14:creationId xmlns:p14="http://schemas.microsoft.com/office/powerpoint/2010/main" val="427128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4227E-0096-3DDF-04A2-DA75B243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A604D0-0667-DB95-1F81-ED8578960BE0}"/>
              </a:ext>
            </a:extLst>
          </p:cNvPr>
          <p:cNvSpPr txBox="1"/>
          <p:nvPr/>
        </p:nvSpPr>
        <p:spPr>
          <a:xfrm>
            <a:off x="113636" y="97709"/>
            <a:ext cx="10172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2 - Data Processing and Validation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r>
              <a:rPr lang="en-US" sz="1400" dirty="0"/>
              <a:t>GCP Dataflow job created and pipeline pulling trades from Pub/Sub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229C9-6897-F3A2-F286-B2BCD3FB46F5}"/>
              </a:ext>
            </a:extLst>
          </p:cNvPr>
          <p:cNvSpPr txBox="1"/>
          <p:nvPr/>
        </p:nvSpPr>
        <p:spPr>
          <a:xfrm>
            <a:off x="6451644" y="1132116"/>
            <a:ext cx="5283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Applied Business Rules for version check and maturity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8E421-DB9D-8CC0-88B3-D6ABCA1813AC}"/>
              </a:ext>
            </a:extLst>
          </p:cNvPr>
          <p:cNvSpPr txBox="1"/>
          <p:nvPr/>
        </p:nvSpPr>
        <p:spPr>
          <a:xfrm>
            <a:off x="4996542" y="4184351"/>
            <a:ext cx="6738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Trades being published from the VM and sent to the Trades PUB/SUB on GCP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63420-983E-219B-9CE0-6B61FFF7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" y="945587"/>
            <a:ext cx="5725886" cy="2912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3E0141-B831-5CBB-0C22-8391B22A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316" y="1549107"/>
            <a:ext cx="5943600" cy="2526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0A80D-F9B9-D8CA-BAB0-E9F0C0608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"/>
          <a:stretch>
            <a:fillRect/>
          </a:stretch>
        </p:blipFill>
        <p:spPr bwMode="auto">
          <a:xfrm>
            <a:off x="1251856" y="4184351"/>
            <a:ext cx="3461657" cy="2500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CB7C0-55B9-EFA3-D3F5-E8E9CC3C89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1100"/>
          <a:stretch>
            <a:fillRect/>
          </a:stretch>
        </p:blipFill>
        <p:spPr>
          <a:xfrm>
            <a:off x="5486400" y="4601342"/>
            <a:ext cx="5943600" cy="206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67502-6E4D-3A02-4900-3E9E1A54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AD884-C378-F64B-4475-B4903962BFB1}"/>
              </a:ext>
            </a:extLst>
          </p:cNvPr>
          <p:cNvSpPr txBox="1"/>
          <p:nvPr/>
        </p:nvSpPr>
        <p:spPr>
          <a:xfrm>
            <a:off x="298693" y="97709"/>
            <a:ext cx="10172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3 - Data Storage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Created Dataset </a:t>
            </a:r>
            <a:r>
              <a:rPr lang="en-US" sz="1400" dirty="0" err="1"/>
              <a:t>trade_analysis</a:t>
            </a:r>
            <a:r>
              <a:rPr lang="en-US" sz="1400" dirty="0"/>
              <a:t> in </a:t>
            </a:r>
            <a:r>
              <a:rPr lang="en-US" sz="1400" dirty="0" err="1"/>
              <a:t>BigQuery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for both tables was replicated/created from the trades JSON to the table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Additional columns like </a:t>
            </a:r>
            <a:r>
              <a:rPr lang="en-US" sz="1400" dirty="0" err="1"/>
              <a:t>rejection_reason</a:t>
            </a:r>
            <a:r>
              <a:rPr lang="en-US" sz="1400" dirty="0"/>
              <a:t> was added to the rejection audit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Valid trades stored in </a:t>
            </a:r>
            <a:r>
              <a:rPr lang="en-US" sz="1400" dirty="0" err="1"/>
              <a:t>BigQuery</a:t>
            </a:r>
            <a:r>
              <a:rPr lang="en-US" sz="1400" dirty="0"/>
              <a:t> Table - </a:t>
            </a:r>
            <a:r>
              <a:rPr lang="en-US" sz="1400" dirty="0" err="1"/>
              <a:t>approved_trades_validated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67922-9299-0DFA-A7B2-3771D6FFB338}"/>
              </a:ext>
            </a:extLst>
          </p:cNvPr>
          <p:cNvSpPr txBox="1"/>
          <p:nvPr/>
        </p:nvSpPr>
        <p:spPr>
          <a:xfrm>
            <a:off x="6287164" y="2599920"/>
            <a:ext cx="591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Stored rejected trades in </a:t>
            </a:r>
            <a:r>
              <a:rPr lang="en-US" sz="1400" dirty="0" err="1"/>
              <a:t>BigQuery</a:t>
            </a:r>
            <a:r>
              <a:rPr lang="en-US" sz="1400" dirty="0"/>
              <a:t> Table </a:t>
            </a:r>
            <a:r>
              <a:rPr lang="en-US" sz="1400" dirty="0" err="1"/>
              <a:t>rejected_trades_audit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B3F50-E40D-B055-DEAE-3BF41E4D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0" t="12496"/>
          <a:stretch>
            <a:fillRect/>
          </a:stretch>
        </p:blipFill>
        <p:spPr>
          <a:xfrm>
            <a:off x="348345" y="1491343"/>
            <a:ext cx="5736772" cy="2575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72F6D-35DD-EE0E-E27C-2AE485FE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0" t="13006"/>
          <a:stretch>
            <a:fillRect/>
          </a:stretch>
        </p:blipFill>
        <p:spPr>
          <a:xfrm>
            <a:off x="6302826" y="3015339"/>
            <a:ext cx="5736773" cy="2460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0A093-8B4F-C536-B72A-E80F5BDC8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5" y="4405911"/>
            <a:ext cx="5736772" cy="2269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0265B-0475-CFF4-8B15-EA105BB3CE25}"/>
              </a:ext>
            </a:extLst>
          </p:cNvPr>
          <p:cNvSpPr txBox="1"/>
          <p:nvPr/>
        </p:nvSpPr>
        <p:spPr>
          <a:xfrm>
            <a:off x="6212089" y="6367970"/>
            <a:ext cx="5918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Created General Queries to check for counts and aggregates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0824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B4D2A-2B90-EAEE-ABB8-C36C6049E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40391-0E7E-4325-509D-D43F9539810B}"/>
              </a:ext>
            </a:extLst>
          </p:cNvPr>
          <p:cNvSpPr txBox="1"/>
          <p:nvPr/>
        </p:nvSpPr>
        <p:spPr>
          <a:xfrm>
            <a:off x="298693" y="97709"/>
            <a:ext cx="10172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4 – Orchestration and Monitoring</a:t>
            </a:r>
          </a:p>
          <a:p>
            <a:pPr marL="342900" indent="-342900">
              <a:buFont typeface="+mj-lt"/>
              <a:buAutoNum type="arabicPeriod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Airflow/Composer was not available as a service due to account verification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4566D-0D35-15EB-027E-E9D2A0FBE4E8}"/>
              </a:ext>
            </a:extLst>
          </p:cNvPr>
          <p:cNvSpPr txBox="1"/>
          <p:nvPr/>
        </p:nvSpPr>
        <p:spPr>
          <a:xfrm>
            <a:off x="3672115" y="2773318"/>
            <a:ext cx="7173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Created a basic email alert notification mechanism based on pipeline failures.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2D023-9206-C2FE-5924-23A9E0C0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943836"/>
            <a:ext cx="4660900" cy="1443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7CBC7-908B-0CF4-C0D1-1F63E1ED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903" y="3280859"/>
            <a:ext cx="7391512" cy="28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4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98BB-942F-E355-8648-8E86D3293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71096A-4CD7-4AAD-77A1-3C558C8D47E1}"/>
              </a:ext>
            </a:extLst>
          </p:cNvPr>
          <p:cNvSpPr txBox="1"/>
          <p:nvPr/>
        </p:nvSpPr>
        <p:spPr>
          <a:xfrm>
            <a:off x="298693" y="97709"/>
            <a:ext cx="10172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Step 5 – Dashboard</a:t>
            </a:r>
          </a:p>
          <a:p>
            <a:endParaRPr lang="en-US" sz="1400" b="1" dirty="0"/>
          </a:p>
          <a:p>
            <a:r>
              <a:rPr lang="en-US" sz="1400" dirty="0"/>
              <a:t>Before even moving to GCP, stored the data locally in </a:t>
            </a:r>
            <a:r>
              <a:rPr lang="en-US" sz="1400" dirty="0" err="1"/>
              <a:t>SQLLite</a:t>
            </a:r>
            <a:r>
              <a:rPr lang="en-US" sz="1400" dirty="0"/>
              <a:t> DB as backup to start and used python (matplotlib) to visualize trades and generate charts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F878E-E3A5-BF53-C83C-824E1354BCF7}"/>
              </a:ext>
            </a:extLst>
          </p:cNvPr>
          <p:cNvSpPr txBox="1"/>
          <p:nvPr/>
        </p:nvSpPr>
        <p:spPr>
          <a:xfrm>
            <a:off x="6096001" y="1897944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below chart was visualized in GCP using charts to avoid looker studio and others.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9ACC6-B342-93EA-6AD2-DD910574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167629"/>
            <a:ext cx="5595280" cy="2577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455C38-7869-AFBD-C2E0-BB417A341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3947586"/>
            <a:ext cx="5602320" cy="20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78C8D-7BAF-57C3-DC70-615FAA465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1164"/>
            <a:ext cx="5943600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89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67</TotalTime>
  <Words>700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Data Engineering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Ranganathan</dc:creator>
  <cp:lastModifiedBy>Ramesh Ranganathan</cp:lastModifiedBy>
  <cp:revision>1</cp:revision>
  <dcterms:created xsi:type="dcterms:W3CDTF">2025-12-12T06:34:42Z</dcterms:created>
  <dcterms:modified xsi:type="dcterms:W3CDTF">2025-12-12T07:49:02Z</dcterms:modified>
</cp:coreProperties>
</file>